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12" d="100"/>
          <a:sy n="112" d="100"/>
        </p:scale>
        <p:origin x="1445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97EE-35D5-407E-B9C1-47C0D6E93941}" type="datetimeFigureOut">
              <a:rPr lang="it-IT" smtClean="0"/>
              <a:t>21/03/2019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D78C-66F4-4518-BEC3-A1E6500BDED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6235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97EE-35D5-407E-B9C1-47C0D6E93941}" type="datetimeFigureOut">
              <a:rPr lang="it-IT" smtClean="0"/>
              <a:t>21/03/2019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D78C-66F4-4518-BEC3-A1E6500BDED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26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97EE-35D5-407E-B9C1-47C0D6E93941}" type="datetimeFigureOut">
              <a:rPr lang="it-IT" smtClean="0"/>
              <a:t>21/03/2019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D78C-66F4-4518-BEC3-A1E6500BDED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23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97EE-35D5-407E-B9C1-47C0D6E93941}" type="datetimeFigureOut">
              <a:rPr lang="it-IT" smtClean="0"/>
              <a:t>21/03/2019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D78C-66F4-4518-BEC3-A1E6500BDED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7966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97EE-35D5-407E-B9C1-47C0D6E93941}" type="datetimeFigureOut">
              <a:rPr lang="it-IT" smtClean="0"/>
              <a:t>21/03/2019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D78C-66F4-4518-BEC3-A1E6500BDED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3896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97EE-35D5-407E-B9C1-47C0D6E93941}" type="datetimeFigureOut">
              <a:rPr lang="it-IT" smtClean="0"/>
              <a:t>21/03/2019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D78C-66F4-4518-BEC3-A1E6500BDED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949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97EE-35D5-407E-B9C1-47C0D6E93941}" type="datetimeFigureOut">
              <a:rPr lang="it-IT" smtClean="0"/>
              <a:t>21/03/2019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D78C-66F4-4518-BEC3-A1E6500BDED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361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97EE-35D5-407E-B9C1-47C0D6E93941}" type="datetimeFigureOut">
              <a:rPr lang="it-IT" smtClean="0"/>
              <a:t>21/03/2019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D78C-66F4-4518-BEC3-A1E6500BDED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530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97EE-35D5-407E-B9C1-47C0D6E93941}" type="datetimeFigureOut">
              <a:rPr lang="it-IT" smtClean="0"/>
              <a:t>21/03/2019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D78C-66F4-4518-BEC3-A1E6500BDED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042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97EE-35D5-407E-B9C1-47C0D6E93941}" type="datetimeFigureOut">
              <a:rPr lang="it-IT" smtClean="0"/>
              <a:t>21/03/2019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D78C-66F4-4518-BEC3-A1E6500BDED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3186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E97EE-35D5-407E-B9C1-47C0D6E93941}" type="datetimeFigureOut">
              <a:rPr lang="it-IT" smtClean="0"/>
              <a:t>21/03/2019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8D78C-66F4-4518-BEC3-A1E6500BDED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3709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E97EE-35D5-407E-B9C1-47C0D6E93941}" type="datetimeFigureOut">
              <a:rPr lang="it-IT" smtClean="0"/>
              <a:t>21/03/2019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8D78C-66F4-4518-BEC3-A1E6500BDED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3831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xmlns="" id="{8F4670EF-B2A4-4652-9A59-B0B4F61A3D7C}"/>
              </a:ext>
            </a:extLst>
          </p:cNvPr>
          <p:cNvSpPr/>
          <p:nvPr/>
        </p:nvSpPr>
        <p:spPr>
          <a:xfrm>
            <a:off x="2198" y="-34316"/>
            <a:ext cx="6855802" cy="121679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063"/>
            <a:endParaRPr lang="it-IT" sz="1799" dirty="0">
              <a:solidFill>
                <a:prstClr val="white"/>
              </a:solidFill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87FD7869-4780-471E-8004-72C858A2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47" y="9056598"/>
            <a:ext cx="1587878" cy="570663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B548F603-5E89-4732-81E1-3BDE6D564B2C}"/>
              </a:ext>
            </a:extLst>
          </p:cNvPr>
          <p:cNvSpPr txBox="1"/>
          <p:nvPr/>
        </p:nvSpPr>
        <p:spPr>
          <a:xfrm>
            <a:off x="168018" y="-59797"/>
            <a:ext cx="68558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063"/>
            <a:r>
              <a:rPr lang="it-IT" sz="3200" b="1" dirty="0" smtClean="0">
                <a:solidFill>
                  <a:prstClr val="white"/>
                </a:solidFill>
              </a:rPr>
              <a:t>SOLFATO DI RAME 98-99 </a:t>
            </a:r>
          </a:p>
          <a:p>
            <a:pPr defTabSz="457063"/>
            <a:r>
              <a:rPr lang="it-IT" sz="3200" b="1" dirty="0" smtClean="0">
                <a:solidFill>
                  <a:prstClr val="white"/>
                </a:solidFill>
              </a:rPr>
              <a:t>GRANITELLO</a:t>
            </a:r>
            <a:endParaRPr lang="it-IT" sz="3200" b="1" dirty="0">
              <a:solidFill>
                <a:prstClr val="white"/>
              </a:solidFill>
            </a:endParaRP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xmlns="" id="{800A02EE-01E6-47DD-8932-AF7AB7EE73DC}"/>
              </a:ext>
            </a:extLst>
          </p:cNvPr>
          <p:cNvSpPr/>
          <p:nvPr/>
        </p:nvSpPr>
        <p:spPr>
          <a:xfrm>
            <a:off x="168017" y="2330318"/>
            <a:ext cx="632511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063"/>
            <a:r>
              <a:rPr lang="en-US" sz="1100" dirty="0" err="1">
                <a:solidFill>
                  <a:prstClr val="black"/>
                </a:solidFill>
              </a:rPr>
              <a:t>Granitello</a:t>
            </a:r>
            <a:r>
              <a:rPr lang="en-US" sz="1100" dirty="0">
                <a:solidFill>
                  <a:prstClr val="black"/>
                </a:solidFill>
              </a:rPr>
              <a:t> copper </a:t>
            </a:r>
            <a:r>
              <a:rPr lang="en-US" sz="1100" dirty="0" err="1">
                <a:solidFill>
                  <a:prstClr val="black"/>
                </a:solidFill>
              </a:rPr>
              <a:t>sulphate</a:t>
            </a:r>
            <a:r>
              <a:rPr lang="en-US" sz="1100" dirty="0">
                <a:solidFill>
                  <a:prstClr val="black"/>
                </a:solidFill>
              </a:rPr>
              <a:t> is a high-purity product that enhances the biochemical functions of copper and exerts a stimulating action on the plant. It also stimulates and strengthens the natural defenses of plants against stress caused by fungal and bacterial attacks.</a:t>
            </a:r>
            <a:endParaRPr lang="it-IT" sz="1100" dirty="0">
              <a:solidFill>
                <a:prstClr val="black"/>
              </a:solidFill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xmlns="" id="{DA962A4F-FFB3-48FC-B770-D5352E804004}"/>
              </a:ext>
            </a:extLst>
          </p:cNvPr>
          <p:cNvSpPr txBox="1"/>
          <p:nvPr/>
        </p:nvSpPr>
        <p:spPr>
          <a:xfrm>
            <a:off x="168017" y="1241922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063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COMPOSITION :</a:t>
            </a:r>
            <a:endParaRPr lang="it-IT" sz="1500" dirty="0">
              <a:solidFill>
                <a:srgbClr val="ED7D31">
                  <a:lumMod val="50000"/>
                </a:srgbClr>
              </a:solidFill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xmlns="" id="{07B262B0-657A-4EC3-937C-6E4F14F30DFA}"/>
              </a:ext>
            </a:extLst>
          </p:cNvPr>
          <p:cNvSpPr txBox="1"/>
          <p:nvPr/>
        </p:nvSpPr>
        <p:spPr>
          <a:xfrm>
            <a:off x="168017" y="2007638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063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TECHNICAL FEATURES :</a:t>
            </a:r>
            <a:endParaRPr lang="it-IT" sz="1500" dirty="0">
              <a:solidFill>
                <a:srgbClr val="ED7D31">
                  <a:lumMod val="50000"/>
                </a:srgbClr>
              </a:solidFill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xmlns="" id="{5B62360D-A52C-462C-B433-2AA9BD035A55}"/>
              </a:ext>
            </a:extLst>
          </p:cNvPr>
          <p:cNvSpPr txBox="1"/>
          <p:nvPr/>
        </p:nvSpPr>
        <p:spPr>
          <a:xfrm>
            <a:off x="168016" y="3544230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063"/>
            <a:r>
              <a:rPr lang="en-US" sz="1500" dirty="0">
                <a:solidFill>
                  <a:srgbClr val="ED7D31">
                    <a:lumMod val="50000"/>
                  </a:srgbClr>
                </a:solidFill>
              </a:rPr>
              <a:t>METHODS AND DOSES OF USE </a:t>
            </a:r>
            <a:r>
              <a:rPr lang="it-IT" sz="1500" dirty="0" smtClean="0">
                <a:solidFill>
                  <a:srgbClr val="ED7D31">
                    <a:lumMod val="50000"/>
                  </a:srgbClr>
                </a:solidFill>
              </a:rPr>
              <a:t>:</a:t>
            </a:r>
            <a:endParaRPr lang="it-IT" sz="1500" dirty="0">
              <a:solidFill>
                <a:srgbClr val="ED7D31">
                  <a:lumMod val="50000"/>
                </a:srgbClr>
              </a:solidFill>
            </a:endParaRP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xmlns="" id="{07B262B0-657A-4EC3-937C-6E4F14F30DFA}"/>
              </a:ext>
            </a:extLst>
          </p:cNvPr>
          <p:cNvSpPr txBox="1"/>
          <p:nvPr/>
        </p:nvSpPr>
        <p:spPr>
          <a:xfrm>
            <a:off x="168016" y="2921872"/>
            <a:ext cx="2800183" cy="323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063"/>
            <a:r>
              <a:rPr lang="it-IT" sz="1500" dirty="0">
                <a:solidFill>
                  <a:srgbClr val="ED7D31">
                    <a:lumMod val="50000"/>
                  </a:srgbClr>
                </a:solidFill>
              </a:rPr>
              <a:t>PHYSICAL CHARACTERISTICS :</a:t>
            </a:r>
            <a:endParaRPr lang="it-IT" sz="1500" dirty="0">
              <a:solidFill>
                <a:srgbClr val="ED7D31">
                  <a:lumMod val="50000"/>
                </a:srgb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68016" y="3864764"/>
            <a:ext cx="5651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/>
              <a:t>AGRICULTURAL USE :</a:t>
            </a:r>
            <a:endParaRPr lang="it-IT" sz="1200" b="1" dirty="0" smtClean="0"/>
          </a:p>
          <a:p>
            <a:r>
              <a:rPr lang="en-US" sz="1200" dirty="0"/>
              <a:t>100 gr of </a:t>
            </a:r>
            <a:r>
              <a:rPr lang="en-US" sz="1200" dirty="0" err="1"/>
              <a:t>Granitello</a:t>
            </a:r>
            <a:r>
              <a:rPr lang="en-US" sz="1200" dirty="0"/>
              <a:t> Copper </a:t>
            </a:r>
            <a:r>
              <a:rPr lang="en-US" sz="1200" dirty="0" err="1"/>
              <a:t>Sulphate</a:t>
            </a:r>
            <a:r>
              <a:rPr lang="en-US" sz="1200" dirty="0"/>
              <a:t> for every 150 gr of hydrated lime</a:t>
            </a:r>
            <a:endParaRPr lang="it-IT" sz="12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2377725" y="9116045"/>
            <a:ext cx="303130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/>
              <a:t>AGRI 2000 ITALIA SRL</a:t>
            </a:r>
          </a:p>
          <a:p>
            <a:r>
              <a:rPr lang="it-IT" sz="1100" dirty="0"/>
              <a:t>Via Nagliati 87 44030-Alberone di Ro (FE)</a:t>
            </a:r>
          </a:p>
          <a:p>
            <a:r>
              <a:rPr lang="it-IT" sz="1100" dirty="0" smtClean="0"/>
              <a:t>Tel. 0532 </a:t>
            </a:r>
            <a:r>
              <a:rPr lang="it-IT" sz="1100" dirty="0"/>
              <a:t>874223 email. </a:t>
            </a:r>
            <a:r>
              <a:rPr lang="it-IT" sz="1100" dirty="0" smtClean="0"/>
              <a:t>info@agri2000italia.com</a:t>
            </a:r>
            <a:endParaRPr lang="it-IT" sz="1100" dirty="0"/>
          </a:p>
        </p:txBody>
      </p:sp>
      <p:pic>
        <p:nvPicPr>
          <p:cNvPr id="23" name="Immagin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208" y="9238681"/>
            <a:ext cx="564073" cy="388580"/>
          </a:xfrm>
          <a:prstGeom prst="rect">
            <a:avLst/>
          </a:prstGeom>
        </p:spPr>
      </p:pic>
      <p:graphicFrame>
        <p:nvGraphicFramePr>
          <p:cNvPr id="11" name="Tabel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053588"/>
              </p:ext>
            </p:extLst>
          </p:nvPr>
        </p:nvGraphicFramePr>
        <p:xfrm>
          <a:off x="279158" y="1604467"/>
          <a:ext cx="4572000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20278"/>
                <a:gridCol w="551722"/>
              </a:tblGrid>
              <a:tr h="233147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dirty="0" smtClean="0"/>
                        <a:t>Water </a:t>
                      </a:r>
                      <a:r>
                        <a:rPr lang="it-IT" sz="1100" dirty="0" err="1" smtClean="0"/>
                        <a:t>soluble</a:t>
                      </a:r>
                      <a:r>
                        <a:rPr lang="it-IT" sz="1100" dirty="0" smtClean="0"/>
                        <a:t> </a:t>
                      </a:r>
                      <a:r>
                        <a:rPr lang="it-IT" sz="1100" dirty="0" err="1" smtClean="0"/>
                        <a:t>copper</a:t>
                      </a:r>
                      <a:r>
                        <a:rPr lang="it-IT" sz="1100" dirty="0" smtClean="0"/>
                        <a:t> (Cu)</a:t>
                      </a:r>
                      <a:endParaRPr lang="it-IT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100" dirty="0" smtClean="0"/>
                        <a:t>25%</a:t>
                      </a:r>
                      <a:endParaRPr lang="it-IT" sz="11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4" name="Immagin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1975" y="153355"/>
            <a:ext cx="1026003" cy="897133"/>
          </a:xfrm>
          <a:prstGeom prst="rect">
            <a:avLst/>
          </a:prstGeom>
        </p:spPr>
      </p:pic>
      <p:sp>
        <p:nvSpPr>
          <p:cNvPr id="26" name="CasellaDiTesto 25"/>
          <p:cNvSpPr txBox="1"/>
          <p:nvPr/>
        </p:nvSpPr>
        <p:spPr>
          <a:xfrm>
            <a:off x="168018" y="3244933"/>
            <a:ext cx="55439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100" dirty="0"/>
              <a:t>Micro </a:t>
            </a:r>
            <a:r>
              <a:rPr lang="it-IT" sz="1100" dirty="0" err="1"/>
              <a:t>crystals</a:t>
            </a:r>
            <a:endParaRPr lang="it-IT" sz="1100" dirty="0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xmlns="" id="{E4754841-4104-46FF-A808-969D22C33F92}"/>
              </a:ext>
            </a:extLst>
          </p:cNvPr>
          <p:cNvSpPr txBox="1"/>
          <p:nvPr/>
        </p:nvSpPr>
        <p:spPr>
          <a:xfrm>
            <a:off x="168016" y="919791"/>
            <a:ext cx="71251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063"/>
            <a:r>
              <a:rPr lang="it-IT" sz="1000" dirty="0" smtClean="0">
                <a:solidFill>
                  <a:prstClr val="white"/>
                </a:solidFill>
              </a:rPr>
              <a:t>Packs</a:t>
            </a:r>
            <a:r>
              <a:rPr lang="tr-TR" sz="1000" dirty="0" smtClean="0">
                <a:solidFill>
                  <a:prstClr val="white"/>
                </a:solidFill>
              </a:rPr>
              <a:t> </a:t>
            </a:r>
            <a:r>
              <a:rPr lang="it-IT" sz="1000" dirty="0" smtClean="0">
                <a:solidFill>
                  <a:prstClr val="white"/>
                </a:solidFill>
              </a:rPr>
              <a:t>: </a:t>
            </a:r>
            <a:r>
              <a:rPr lang="it-IT" sz="1000" dirty="0" smtClean="0">
                <a:solidFill>
                  <a:prstClr val="white"/>
                </a:solidFill>
              </a:rPr>
              <a:t>10 kg</a:t>
            </a:r>
            <a:endParaRPr lang="it-IT" sz="10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59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111</Words>
  <Application>Microsoft Office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CHIARA</dc:creator>
  <cp:lastModifiedBy>ogulcan tufan</cp:lastModifiedBy>
  <cp:revision>5</cp:revision>
  <dcterms:created xsi:type="dcterms:W3CDTF">2018-09-25T10:53:16Z</dcterms:created>
  <dcterms:modified xsi:type="dcterms:W3CDTF">2019-03-21T20:18:06Z</dcterms:modified>
</cp:coreProperties>
</file>